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69C786-586E-45C2-B269-60C0EE6ED6A3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C4D828F-78E7-485C-9203-EED3DD608208}">
      <dgm:prSet custT="1"/>
      <dgm:spPr/>
      <dgm:t>
        <a:bodyPr/>
        <a:lstStyle/>
        <a:p>
          <a:r>
            <a:rPr lang="pt-PT" sz="2800" b="1" dirty="0"/>
            <a:t>Como nos podemos defender das notícias falsas?</a:t>
          </a:r>
          <a:endParaRPr lang="en-US" sz="2800" b="1" dirty="0"/>
        </a:p>
      </dgm:t>
    </dgm:pt>
    <dgm:pt modelId="{9242BFBF-17EE-4004-BD76-72DE86641776}" type="parTrans" cxnId="{AC0E9674-2E9E-408B-AFED-AE9004D4EBD2}">
      <dgm:prSet/>
      <dgm:spPr/>
      <dgm:t>
        <a:bodyPr/>
        <a:lstStyle/>
        <a:p>
          <a:endParaRPr lang="en-US"/>
        </a:p>
      </dgm:t>
    </dgm:pt>
    <dgm:pt modelId="{BAFAF622-A929-4419-8D13-06A9932D46E6}" type="sibTrans" cxnId="{AC0E9674-2E9E-408B-AFED-AE9004D4EBD2}">
      <dgm:prSet/>
      <dgm:spPr/>
      <dgm:t>
        <a:bodyPr/>
        <a:lstStyle/>
        <a:p>
          <a:endParaRPr lang="en-US"/>
        </a:p>
      </dgm:t>
    </dgm:pt>
    <dgm:pt modelId="{E9E64487-E1DB-4A43-B65F-D5E9CC67272E}">
      <dgm:prSet/>
      <dgm:spPr/>
      <dgm:t>
        <a:bodyPr/>
        <a:lstStyle/>
        <a:p>
          <a:r>
            <a:rPr lang="pt-PT" dirty="0"/>
            <a:t>- </a:t>
          </a:r>
          <a:r>
            <a:rPr lang="pt-PT" b="1" dirty="0"/>
            <a:t>Quando as notícias te suscitam dúvidas, procura confirmar a sua veracidade, consultando outras fontes de informação;</a:t>
          </a:r>
          <a:endParaRPr lang="en-US" b="1" dirty="0"/>
        </a:p>
      </dgm:t>
    </dgm:pt>
    <dgm:pt modelId="{07007AF6-6909-407F-ACD3-D77B47CE8149}" type="parTrans" cxnId="{6C16DF66-B778-4F2F-80FB-4540C55B551D}">
      <dgm:prSet/>
      <dgm:spPr/>
      <dgm:t>
        <a:bodyPr/>
        <a:lstStyle/>
        <a:p>
          <a:endParaRPr lang="en-US"/>
        </a:p>
      </dgm:t>
    </dgm:pt>
    <dgm:pt modelId="{9A0B12F9-0F46-4B17-992D-025F14AD4F29}" type="sibTrans" cxnId="{6C16DF66-B778-4F2F-80FB-4540C55B551D}">
      <dgm:prSet/>
      <dgm:spPr/>
      <dgm:t>
        <a:bodyPr/>
        <a:lstStyle/>
        <a:p>
          <a:endParaRPr lang="en-US"/>
        </a:p>
      </dgm:t>
    </dgm:pt>
    <dgm:pt modelId="{2DD7FCC7-9A5B-4F03-A774-D9F0514045BD}">
      <dgm:prSet/>
      <dgm:spPr/>
      <dgm:t>
        <a:bodyPr/>
        <a:lstStyle/>
        <a:p>
          <a:r>
            <a:rPr lang="pt-PT" dirty="0"/>
            <a:t>- </a:t>
          </a:r>
          <a:r>
            <a:rPr lang="pt-PT" b="1" dirty="0"/>
            <a:t>Consulta sempre sites institucionais de entidades que te garantam seriedade </a:t>
          </a:r>
          <a:r>
            <a:rPr lang="pt-PT" dirty="0"/>
            <a:t>na transmissão da informação: jornais digitais e sites de referência, publicações credenciadas.</a:t>
          </a:r>
          <a:endParaRPr lang="en-US" dirty="0"/>
        </a:p>
      </dgm:t>
    </dgm:pt>
    <dgm:pt modelId="{857A77EC-9410-4B1F-81B3-94530477CEAE}" type="parTrans" cxnId="{9A471A09-36ED-4F00-B208-F371148295E8}">
      <dgm:prSet/>
      <dgm:spPr/>
      <dgm:t>
        <a:bodyPr/>
        <a:lstStyle/>
        <a:p>
          <a:endParaRPr lang="en-US"/>
        </a:p>
      </dgm:t>
    </dgm:pt>
    <dgm:pt modelId="{CDD5F9AB-77E2-40D3-9959-936B0AD9AB2F}" type="sibTrans" cxnId="{9A471A09-36ED-4F00-B208-F371148295E8}">
      <dgm:prSet/>
      <dgm:spPr/>
      <dgm:t>
        <a:bodyPr/>
        <a:lstStyle/>
        <a:p>
          <a:endParaRPr lang="en-US"/>
        </a:p>
      </dgm:t>
    </dgm:pt>
    <dgm:pt modelId="{EEAC4D0C-20FD-4409-8A26-FBCDA00AE1F8}">
      <dgm:prSet/>
      <dgm:spPr/>
      <dgm:t>
        <a:bodyPr/>
        <a:lstStyle/>
        <a:p>
          <a:r>
            <a:rPr lang="pt-PT" dirty="0"/>
            <a:t>- As </a:t>
          </a:r>
          <a:r>
            <a:rPr lang="pt-PT" b="1" dirty="0"/>
            <a:t>notícias falsas</a:t>
          </a:r>
          <a:r>
            <a:rPr lang="pt-PT" dirty="0"/>
            <a:t>, muitas vezes, </a:t>
          </a:r>
          <a:r>
            <a:rPr lang="pt-PT" b="1" dirty="0"/>
            <a:t>apresentam um discurso que, em si, não respeita as regras instituídas de expressão em Língua Portuguesa.</a:t>
          </a:r>
          <a:r>
            <a:rPr lang="pt-PT" dirty="0"/>
            <a:t> Tais notícias não podem ser aceites por ti.</a:t>
          </a:r>
          <a:endParaRPr lang="en-US" dirty="0"/>
        </a:p>
      </dgm:t>
    </dgm:pt>
    <dgm:pt modelId="{90F475B0-B49E-47CB-B49A-EE78F3D5B75C}" type="parTrans" cxnId="{79F1B904-B2B9-4579-A453-E496A8FF69A6}">
      <dgm:prSet/>
      <dgm:spPr/>
      <dgm:t>
        <a:bodyPr/>
        <a:lstStyle/>
        <a:p>
          <a:endParaRPr lang="en-US"/>
        </a:p>
      </dgm:t>
    </dgm:pt>
    <dgm:pt modelId="{FE5F3D6C-1AFD-401C-AA4A-D25BFED33D71}" type="sibTrans" cxnId="{79F1B904-B2B9-4579-A453-E496A8FF69A6}">
      <dgm:prSet/>
      <dgm:spPr/>
      <dgm:t>
        <a:bodyPr/>
        <a:lstStyle/>
        <a:p>
          <a:endParaRPr lang="en-US"/>
        </a:p>
      </dgm:t>
    </dgm:pt>
    <dgm:pt modelId="{4B0438A4-7C4B-4F8F-B59B-505A731494E0}">
      <dgm:prSet/>
      <dgm:spPr/>
      <dgm:t>
        <a:bodyPr/>
        <a:lstStyle/>
        <a:p>
          <a:r>
            <a:rPr lang="pt-PT" dirty="0"/>
            <a:t>- </a:t>
          </a:r>
          <a:r>
            <a:rPr lang="pt-PT" b="1" dirty="0"/>
            <a:t>Verifica o conteúdo das notícias </a:t>
          </a:r>
          <a:r>
            <a:rPr lang="pt-PT" dirty="0"/>
            <a:t>– não aceites notícias que difamem pessoas ou instituições ou notícias absurdas;</a:t>
          </a:r>
          <a:endParaRPr lang="en-US" dirty="0"/>
        </a:p>
      </dgm:t>
    </dgm:pt>
    <dgm:pt modelId="{7DD2E5C2-2352-40E8-94A8-A2D50ECA0721}" type="parTrans" cxnId="{D7141E99-7423-402A-B335-38EA06D88BBE}">
      <dgm:prSet/>
      <dgm:spPr/>
      <dgm:t>
        <a:bodyPr/>
        <a:lstStyle/>
        <a:p>
          <a:endParaRPr lang="pt-PT"/>
        </a:p>
      </dgm:t>
    </dgm:pt>
    <dgm:pt modelId="{BC3D30EB-6995-4561-87C4-3F6001F6A128}" type="sibTrans" cxnId="{D7141E99-7423-402A-B335-38EA06D88BBE}">
      <dgm:prSet/>
      <dgm:spPr/>
      <dgm:t>
        <a:bodyPr/>
        <a:lstStyle/>
        <a:p>
          <a:endParaRPr lang="pt-PT"/>
        </a:p>
      </dgm:t>
    </dgm:pt>
    <dgm:pt modelId="{E9342173-DA41-49AC-B886-4FBF809DD167}" type="pres">
      <dgm:prSet presAssocID="{5569C786-586E-45C2-B269-60C0EE6ED6A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0264CA94-97FB-4E5C-8273-56502B4A31B3}" type="pres">
      <dgm:prSet presAssocID="{AC4D828F-78E7-485C-9203-EED3DD608208}" presName="thickLine" presStyleLbl="alignNode1" presStyleIdx="0" presStyleCnt="5"/>
      <dgm:spPr/>
    </dgm:pt>
    <dgm:pt modelId="{1D52F094-F748-4096-B52E-0037AEFD4A66}" type="pres">
      <dgm:prSet presAssocID="{AC4D828F-78E7-485C-9203-EED3DD608208}" presName="horz1" presStyleCnt="0"/>
      <dgm:spPr/>
    </dgm:pt>
    <dgm:pt modelId="{163E936C-6124-41F6-B465-F2D7CE966C34}" type="pres">
      <dgm:prSet presAssocID="{AC4D828F-78E7-485C-9203-EED3DD608208}" presName="tx1" presStyleLbl="revTx" presStyleIdx="0" presStyleCnt="5"/>
      <dgm:spPr/>
      <dgm:t>
        <a:bodyPr/>
        <a:lstStyle/>
        <a:p>
          <a:endParaRPr lang="pt-PT"/>
        </a:p>
      </dgm:t>
    </dgm:pt>
    <dgm:pt modelId="{CCE5EF5F-6F73-4D6C-85A5-FC1C23782F33}" type="pres">
      <dgm:prSet presAssocID="{AC4D828F-78E7-485C-9203-EED3DD608208}" presName="vert1" presStyleCnt="0"/>
      <dgm:spPr/>
    </dgm:pt>
    <dgm:pt modelId="{1F1D1E3B-8F9E-477B-8656-9375482FF6D9}" type="pres">
      <dgm:prSet presAssocID="{4B0438A4-7C4B-4F8F-B59B-505A731494E0}" presName="thickLine" presStyleLbl="alignNode1" presStyleIdx="1" presStyleCnt="5"/>
      <dgm:spPr/>
    </dgm:pt>
    <dgm:pt modelId="{15D838CA-54E1-4780-A63F-DCE57BD4A44A}" type="pres">
      <dgm:prSet presAssocID="{4B0438A4-7C4B-4F8F-B59B-505A731494E0}" presName="horz1" presStyleCnt="0"/>
      <dgm:spPr/>
    </dgm:pt>
    <dgm:pt modelId="{441C8634-C0F6-4469-B57B-02ED40227447}" type="pres">
      <dgm:prSet presAssocID="{4B0438A4-7C4B-4F8F-B59B-505A731494E0}" presName="tx1" presStyleLbl="revTx" presStyleIdx="1" presStyleCnt="5"/>
      <dgm:spPr/>
      <dgm:t>
        <a:bodyPr/>
        <a:lstStyle/>
        <a:p>
          <a:endParaRPr lang="pt-PT"/>
        </a:p>
      </dgm:t>
    </dgm:pt>
    <dgm:pt modelId="{5B5575EF-D6CD-4FF8-B5A4-755D20A7538C}" type="pres">
      <dgm:prSet presAssocID="{4B0438A4-7C4B-4F8F-B59B-505A731494E0}" presName="vert1" presStyleCnt="0"/>
      <dgm:spPr/>
    </dgm:pt>
    <dgm:pt modelId="{852C4DE0-F711-4A5D-8757-B93679D37A2E}" type="pres">
      <dgm:prSet presAssocID="{E9E64487-E1DB-4A43-B65F-D5E9CC67272E}" presName="thickLine" presStyleLbl="alignNode1" presStyleIdx="2" presStyleCnt="5"/>
      <dgm:spPr/>
    </dgm:pt>
    <dgm:pt modelId="{FFBF0501-C099-4092-903B-E189CD27CD48}" type="pres">
      <dgm:prSet presAssocID="{E9E64487-E1DB-4A43-B65F-D5E9CC67272E}" presName="horz1" presStyleCnt="0"/>
      <dgm:spPr/>
    </dgm:pt>
    <dgm:pt modelId="{A5BD5655-0822-46A3-9487-F53BBA63B3D4}" type="pres">
      <dgm:prSet presAssocID="{E9E64487-E1DB-4A43-B65F-D5E9CC67272E}" presName="tx1" presStyleLbl="revTx" presStyleIdx="2" presStyleCnt="5"/>
      <dgm:spPr/>
      <dgm:t>
        <a:bodyPr/>
        <a:lstStyle/>
        <a:p>
          <a:endParaRPr lang="pt-PT"/>
        </a:p>
      </dgm:t>
    </dgm:pt>
    <dgm:pt modelId="{F0E7C237-1FC4-46C4-A48F-20AB9E5EE7F1}" type="pres">
      <dgm:prSet presAssocID="{E9E64487-E1DB-4A43-B65F-D5E9CC67272E}" presName="vert1" presStyleCnt="0"/>
      <dgm:spPr/>
    </dgm:pt>
    <dgm:pt modelId="{F06CE210-9FE0-48B5-9BDD-CE17D3931189}" type="pres">
      <dgm:prSet presAssocID="{2DD7FCC7-9A5B-4F03-A774-D9F0514045BD}" presName="thickLine" presStyleLbl="alignNode1" presStyleIdx="3" presStyleCnt="5"/>
      <dgm:spPr/>
    </dgm:pt>
    <dgm:pt modelId="{9E8F5939-D710-484E-9B0C-2530C5198329}" type="pres">
      <dgm:prSet presAssocID="{2DD7FCC7-9A5B-4F03-A774-D9F0514045BD}" presName="horz1" presStyleCnt="0"/>
      <dgm:spPr/>
    </dgm:pt>
    <dgm:pt modelId="{CBCC22A0-C7AB-4D9F-8EDE-0440C0FA3830}" type="pres">
      <dgm:prSet presAssocID="{2DD7FCC7-9A5B-4F03-A774-D9F0514045BD}" presName="tx1" presStyleLbl="revTx" presStyleIdx="3" presStyleCnt="5"/>
      <dgm:spPr/>
      <dgm:t>
        <a:bodyPr/>
        <a:lstStyle/>
        <a:p>
          <a:endParaRPr lang="pt-PT"/>
        </a:p>
      </dgm:t>
    </dgm:pt>
    <dgm:pt modelId="{9A185327-5308-4C88-9E57-54C3D061F9E7}" type="pres">
      <dgm:prSet presAssocID="{2DD7FCC7-9A5B-4F03-A774-D9F0514045BD}" presName="vert1" presStyleCnt="0"/>
      <dgm:spPr/>
    </dgm:pt>
    <dgm:pt modelId="{24F77E1E-7B08-4903-B84C-B5C3E9CCF578}" type="pres">
      <dgm:prSet presAssocID="{EEAC4D0C-20FD-4409-8A26-FBCDA00AE1F8}" presName="thickLine" presStyleLbl="alignNode1" presStyleIdx="4" presStyleCnt="5"/>
      <dgm:spPr/>
    </dgm:pt>
    <dgm:pt modelId="{E494488B-CBAF-429E-B150-B229CF912CDD}" type="pres">
      <dgm:prSet presAssocID="{EEAC4D0C-20FD-4409-8A26-FBCDA00AE1F8}" presName="horz1" presStyleCnt="0"/>
      <dgm:spPr/>
    </dgm:pt>
    <dgm:pt modelId="{B331C509-21CF-488A-85D0-81454CE63497}" type="pres">
      <dgm:prSet presAssocID="{EEAC4D0C-20FD-4409-8A26-FBCDA00AE1F8}" presName="tx1" presStyleLbl="revTx" presStyleIdx="4" presStyleCnt="5"/>
      <dgm:spPr/>
      <dgm:t>
        <a:bodyPr/>
        <a:lstStyle/>
        <a:p>
          <a:endParaRPr lang="pt-PT"/>
        </a:p>
      </dgm:t>
    </dgm:pt>
    <dgm:pt modelId="{4F4A7765-6F76-498A-87C0-DEFE6F7092E8}" type="pres">
      <dgm:prSet presAssocID="{EEAC4D0C-20FD-4409-8A26-FBCDA00AE1F8}" presName="vert1" presStyleCnt="0"/>
      <dgm:spPr/>
    </dgm:pt>
  </dgm:ptLst>
  <dgm:cxnLst>
    <dgm:cxn modelId="{9A471A09-36ED-4F00-B208-F371148295E8}" srcId="{5569C786-586E-45C2-B269-60C0EE6ED6A3}" destId="{2DD7FCC7-9A5B-4F03-A774-D9F0514045BD}" srcOrd="3" destOrd="0" parTransId="{857A77EC-9410-4B1F-81B3-94530477CEAE}" sibTransId="{CDD5F9AB-77E2-40D3-9959-936B0AD9AB2F}"/>
    <dgm:cxn modelId="{D7141E99-7423-402A-B335-38EA06D88BBE}" srcId="{5569C786-586E-45C2-B269-60C0EE6ED6A3}" destId="{4B0438A4-7C4B-4F8F-B59B-505A731494E0}" srcOrd="1" destOrd="0" parTransId="{7DD2E5C2-2352-40E8-94A8-A2D50ECA0721}" sibTransId="{BC3D30EB-6995-4561-87C4-3F6001F6A128}"/>
    <dgm:cxn modelId="{B8FB1AC9-8103-4B1F-A88E-6462B13BF861}" type="presOf" srcId="{5569C786-586E-45C2-B269-60C0EE6ED6A3}" destId="{E9342173-DA41-49AC-B886-4FBF809DD167}" srcOrd="0" destOrd="0" presId="urn:microsoft.com/office/officeart/2008/layout/LinedList"/>
    <dgm:cxn modelId="{6C16DF66-B778-4F2F-80FB-4540C55B551D}" srcId="{5569C786-586E-45C2-B269-60C0EE6ED6A3}" destId="{E9E64487-E1DB-4A43-B65F-D5E9CC67272E}" srcOrd="2" destOrd="0" parTransId="{07007AF6-6909-407F-ACD3-D77B47CE8149}" sibTransId="{9A0B12F9-0F46-4B17-992D-025F14AD4F29}"/>
    <dgm:cxn modelId="{DCF4DF40-F758-481C-BB0A-6C0BB2DD921B}" type="presOf" srcId="{4B0438A4-7C4B-4F8F-B59B-505A731494E0}" destId="{441C8634-C0F6-4469-B57B-02ED40227447}" srcOrd="0" destOrd="0" presId="urn:microsoft.com/office/officeart/2008/layout/LinedList"/>
    <dgm:cxn modelId="{93C7B242-F603-455C-A35A-A36F6421340E}" type="presOf" srcId="{EEAC4D0C-20FD-4409-8A26-FBCDA00AE1F8}" destId="{B331C509-21CF-488A-85D0-81454CE63497}" srcOrd="0" destOrd="0" presId="urn:microsoft.com/office/officeart/2008/layout/LinedList"/>
    <dgm:cxn modelId="{AC0E9674-2E9E-408B-AFED-AE9004D4EBD2}" srcId="{5569C786-586E-45C2-B269-60C0EE6ED6A3}" destId="{AC4D828F-78E7-485C-9203-EED3DD608208}" srcOrd="0" destOrd="0" parTransId="{9242BFBF-17EE-4004-BD76-72DE86641776}" sibTransId="{BAFAF622-A929-4419-8D13-06A9932D46E6}"/>
    <dgm:cxn modelId="{3C58537F-BF1E-49F8-858F-DB5226252302}" type="presOf" srcId="{AC4D828F-78E7-485C-9203-EED3DD608208}" destId="{163E936C-6124-41F6-B465-F2D7CE966C34}" srcOrd="0" destOrd="0" presId="urn:microsoft.com/office/officeart/2008/layout/LinedList"/>
    <dgm:cxn modelId="{6C02E63B-03E1-45C2-8340-EBCB0D6F8479}" type="presOf" srcId="{E9E64487-E1DB-4A43-B65F-D5E9CC67272E}" destId="{A5BD5655-0822-46A3-9487-F53BBA63B3D4}" srcOrd="0" destOrd="0" presId="urn:microsoft.com/office/officeart/2008/layout/LinedList"/>
    <dgm:cxn modelId="{79F1B904-B2B9-4579-A453-E496A8FF69A6}" srcId="{5569C786-586E-45C2-B269-60C0EE6ED6A3}" destId="{EEAC4D0C-20FD-4409-8A26-FBCDA00AE1F8}" srcOrd="4" destOrd="0" parTransId="{90F475B0-B49E-47CB-B49A-EE78F3D5B75C}" sibTransId="{FE5F3D6C-1AFD-401C-AA4A-D25BFED33D71}"/>
    <dgm:cxn modelId="{EABF3AF0-C048-4079-A7F4-6C761C094161}" type="presOf" srcId="{2DD7FCC7-9A5B-4F03-A774-D9F0514045BD}" destId="{CBCC22A0-C7AB-4D9F-8EDE-0440C0FA3830}" srcOrd="0" destOrd="0" presId="urn:microsoft.com/office/officeart/2008/layout/LinedList"/>
    <dgm:cxn modelId="{A96F5978-693B-4530-B86C-2B8D2A5A97BA}" type="presParOf" srcId="{E9342173-DA41-49AC-B886-4FBF809DD167}" destId="{0264CA94-97FB-4E5C-8273-56502B4A31B3}" srcOrd="0" destOrd="0" presId="urn:microsoft.com/office/officeart/2008/layout/LinedList"/>
    <dgm:cxn modelId="{62126771-E60F-4918-98F0-C2B6208EDA76}" type="presParOf" srcId="{E9342173-DA41-49AC-B886-4FBF809DD167}" destId="{1D52F094-F748-4096-B52E-0037AEFD4A66}" srcOrd="1" destOrd="0" presId="urn:microsoft.com/office/officeart/2008/layout/LinedList"/>
    <dgm:cxn modelId="{314191D7-9C98-47C8-AEFB-04EE7ADC32B8}" type="presParOf" srcId="{1D52F094-F748-4096-B52E-0037AEFD4A66}" destId="{163E936C-6124-41F6-B465-F2D7CE966C34}" srcOrd="0" destOrd="0" presId="urn:microsoft.com/office/officeart/2008/layout/LinedList"/>
    <dgm:cxn modelId="{CF555E03-D27B-4542-8A55-9E91DD70FA06}" type="presParOf" srcId="{1D52F094-F748-4096-B52E-0037AEFD4A66}" destId="{CCE5EF5F-6F73-4D6C-85A5-FC1C23782F33}" srcOrd="1" destOrd="0" presId="urn:microsoft.com/office/officeart/2008/layout/LinedList"/>
    <dgm:cxn modelId="{90798CDB-EF9F-4AF0-A872-D11574A9A993}" type="presParOf" srcId="{E9342173-DA41-49AC-B886-4FBF809DD167}" destId="{1F1D1E3B-8F9E-477B-8656-9375482FF6D9}" srcOrd="2" destOrd="0" presId="urn:microsoft.com/office/officeart/2008/layout/LinedList"/>
    <dgm:cxn modelId="{11B99510-7DB2-4189-ABA1-28E2395ABE06}" type="presParOf" srcId="{E9342173-DA41-49AC-B886-4FBF809DD167}" destId="{15D838CA-54E1-4780-A63F-DCE57BD4A44A}" srcOrd="3" destOrd="0" presId="urn:microsoft.com/office/officeart/2008/layout/LinedList"/>
    <dgm:cxn modelId="{402913B5-3F85-45A1-AF55-E07309994B11}" type="presParOf" srcId="{15D838CA-54E1-4780-A63F-DCE57BD4A44A}" destId="{441C8634-C0F6-4469-B57B-02ED40227447}" srcOrd="0" destOrd="0" presId="urn:microsoft.com/office/officeart/2008/layout/LinedList"/>
    <dgm:cxn modelId="{A6B7E541-5ED5-4BA3-A48D-27AF2C2347A4}" type="presParOf" srcId="{15D838CA-54E1-4780-A63F-DCE57BD4A44A}" destId="{5B5575EF-D6CD-4FF8-B5A4-755D20A7538C}" srcOrd="1" destOrd="0" presId="urn:microsoft.com/office/officeart/2008/layout/LinedList"/>
    <dgm:cxn modelId="{F092F7B0-1904-406B-B4E6-05ACABDEF727}" type="presParOf" srcId="{E9342173-DA41-49AC-B886-4FBF809DD167}" destId="{852C4DE0-F711-4A5D-8757-B93679D37A2E}" srcOrd="4" destOrd="0" presId="urn:microsoft.com/office/officeart/2008/layout/LinedList"/>
    <dgm:cxn modelId="{DCACBCDB-D9C7-4B5E-A76E-49E0002223E3}" type="presParOf" srcId="{E9342173-DA41-49AC-B886-4FBF809DD167}" destId="{FFBF0501-C099-4092-903B-E189CD27CD48}" srcOrd="5" destOrd="0" presId="urn:microsoft.com/office/officeart/2008/layout/LinedList"/>
    <dgm:cxn modelId="{5EC8CFD0-862C-42AA-BD08-9CA6CAC86DA0}" type="presParOf" srcId="{FFBF0501-C099-4092-903B-E189CD27CD48}" destId="{A5BD5655-0822-46A3-9487-F53BBA63B3D4}" srcOrd="0" destOrd="0" presId="urn:microsoft.com/office/officeart/2008/layout/LinedList"/>
    <dgm:cxn modelId="{1077C79B-A3C2-44A2-BAE0-DB3EE32EAF90}" type="presParOf" srcId="{FFBF0501-C099-4092-903B-E189CD27CD48}" destId="{F0E7C237-1FC4-46C4-A48F-20AB9E5EE7F1}" srcOrd="1" destOrd="0" presId="urn:microsoft.com/office/officeart/2008/layout/LinedList"/>
    <dgm:cxn modelId="{559E6D9D-6EC0-49C1-9A89-EF33EDFBAF89}" type="presParOf" srcId="{E9342173-DA41-49AC-B886-4FBF809DD167}" destId="{F06CE210-9FE0-48B5-9BDD-CE17D3931189}" srcOrd="6" destOrd="0" presId="urn:microsoft.com/office/officeart/2008/layout/LinedList"/>
    <dgm:cxn modelId="{4E1CF6D0-1A6D-45A5-BC40-B6B6A148D265}" type="presParOf" srcId="{E9342173-DA41-49AC-B886-4FBF809DD167}" destId="{9E8F5939-D710-484E-9B0C-2530C5198329}" srcOrd="7" destOrd="0" presId="urn:microsoft.com/office/officeart/2008/layout/LinedList"/>
    <dgm:cxn modelId="{B5ECCBDC-CF63-485B-9596-D6221CC1D39B}" type="presParOf" srcId="{9E8F5939-D710-484E-9B0C-2530C5198329}" destId="{CBCC22A0-C7AB-4D9F-8EDE-0440C0FA3830}" srcOrd="0" destOrd="0" presId="urn:microsoft.com/office/officeart/2008/layout/LinedList"/>
    <dgm:cxn modelId="{187B5981-1776-4A9B-8006-B5333DF57834}" type="presParOf" srcId="{9E8F5939-D710-484E-9B0C-2530C5198329}" destId="{9A185327-5308-4C88-9E57-54C3D061F9E7}" srcOrd="1" destOrd="0" presId="urn:microsoft.com/office/officeart/2008/layout/LinedList"/>
    <dgm:cxn modelId="{50D67F99-2BD5-4984-8F5B-4E7124A58BBB}" type="presParOf" srcId="{E9342173-DA41-49AC-B886-4FBF809DD167}" destId="{24F77E1E-7B08-4903-B84C-B5C3E9CCF578}" srcOrd="8" destOrd="0" presId="urn:microsoft.com/office/officeart/2008/layout/LinedList"/>
    <dgm:cxn modelId="{8B810FF4-CC53-43D7-9BAD-59F51C1CA1AD}" type="presParOf" srcId="{E9342173-DA41-49AC-B886-4FBF809DD167}" destId="{E494488B-CBAF-429E-B150-B229CF912CDD}" srcOrd="9" destOrd="0" presId="urn:microsoft.com/office/officeart/2008/layout/LinedList"/>
    <dgm:cxn modelId="{5B27A89E-18D4-4096-8CE6-355A3A8B1163}" type="presParOf" srcId="{E494488B-CBAF-429E-B150-B229CF912CDD}" destId="{B331C509-21CF-488A-85D0-81454CE63497}" srcOrd="0" destOrd="0" presId="urn:microsoft.com/office/officeart/2008/layout/LinedList"/>
    <dgm:cxn modelId="{EEE86987-579E-4C2E-AD7C-6A6243B6643E}" type="presParOf" srcId="{E494488B-CBAF-429E-B150-B229CF912CDD}" destId="{4F4A7765-6F76-498A-87C0-DEFE6F7092E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2501-CE49-4DD1-BD87-8CB5B7DDE018}" type="datetimeFigureOut">
              <a:rPr lang="pt-PT" smtClean="0"/>
              <a:t>02-12-2021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D5D9C-8AE3-45FB-A3E1-2C9049FDDDD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9387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C972501-CE49-4DD1-BD87-8CB5B7DDE018}" type="datetimeFigureOut">
              <a:rPr lang="pt-PT" smtClean="0"/>
              <a:t>02-12-2021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50D5D9C-8AE3-45FB-A3E1-2C9049FDDDD4}" type="slidenum">
              <a:rPr lang="pt-PT" smtClean="0"/>
              <a:t>‹nº›</a:t>
            </a:fld>
            <a:endParaRPr lang="pt-P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16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="" xmlns:a16="http://schemas.microsoft.com/office/drawing/2014/main" id="{F9E80720-23E6-4B89-B77E-04A7689F1B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CD1D3CA1-3EB6-41F3-A419-8424B56BE6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4D87F7B2-AA36-4B58-BC2C-1BBA135E8B6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Posição de Conteúdo 2">
            <a:extLst>
              <a:ext uri="{FF2B5EF4-FFF2-40B4-BE49-F238E27FC236}">
                <a16:creationId xmlns="" xmlns:a16="http://schemas.microsoft.com/office/drawing/2014/main" id="{79F7A8A1-C8CA-4D79-A237-BB37FD420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726970"/>
              </p:ext>
            </p:extLst>
          </p:nvPr>
        </p:nvGraphicFramePr>
        <p:xfrm>
          <a:off x="643466" y="643467"/>
          <a:ext cx="10900477" cy="3619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59448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iva">
  <a:themeElements>
    <a:clrScheme name="Retrospe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264</TotalTime>
  <Words>109</Words>
  <Application>Microsoft Office PowerPoint</Application>
  <PresentationFormat>Personalizados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Retrospetiva</vt:lpstr>
      <vt:lpstr>Apresentação do PowerPoint</vt:lpstr>
    </vt:vector>
  </TitlesOfParts>
  <Company>M. E. - GEPE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A_literacia_mediática_e_a_desinformação</dc:title>
  <dc:creator>Carlos Polónia</dc:creator>
  <dc:description/>
  <cp:lastModifiedBy>Biblioteca</cp:lastModifiedBy>
  <cp:revision>39</cp:revision>
  <dcterms:created xsi:type="dcterms:W3CDTF">2021-11-09T21:38:36Z</dcterms:created>
  <dcterms:modified xsi:type="dcterms:W3CDTF">2021-12-02T12:31:17Z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A_literacia_mediática_e_a_desinformação</vt:lpwstr>
  </property>
  <property fmtid="{D5CDD505-2E9C-101B-9397-08002B2CF9AE}" pid="3" name="SlideDescription">
    <vt:lpwstr/>
  </property>
</Properties>
</file>